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6"/>
  </p:notesMasterIdLst>
  <p:sldIdLst>
    <p:sldId id="275" r:id="rId4"/>
    <p:sldId id="257" r:id="rId5"/>
    <p:sldId id="276" r:id="rId6"/>
    <p:sldId id="282" r:id="rId7"/>
    <p:sldId id="259" r:id="rId8"/>
    <p:sldId id="261" r:id="rId9"/>
    <p:sldId id="267" r:id="rId10"/>
    <p:sldId id="266" r:id="rId11"/>
    <p:sldId id="273" r:id="rId12"/>
    <p:sldId id="269" r:id="rId13"/>
    <p:sldId id="274" r:id="rId14"/>
    <p:sldId id="268" r:id="rId15"/>
    <p:sldId id="260" r:id="rId16"/>
    <p:sldId id="278" r:id="rId17"/>
    <p:sldId id="277" r:id="rId18"/>
    <p:sldId id="279" r:id="rId19"/>
    <p:sldId id="280" r:id="rId20"/>
    <p:sldId id="284" r:id="rId21"/>
    <p:sldId id="281" r:id="rId22"/>
    <p:sldId id="271" r:id="rId23"/>
    <p:sldId id="283" r:id="rId24"/>
    <p:sldId id="264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ExtraBold" panose="020B0906030804020204" pitchFamily="34" charset="0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Oswald" panose="020F0502020204030204" pitchFamily="2" charset="0"/>
      <p:regular r:id="rId40"/>
      <p:bold r:id="rId41"/>
    </p:embeddedFont>
    <p:embeddedFont>
      <p:font typeface="Raleway" panose="020F0502020204030204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2.svg"/><Relationship Id="rId4" Type="http://schemas.openxmlformats.org/officeDocument/2006/relationships/diagramData" Target="../diagrams/data2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ructure.charlotte.edu/courses/2408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and the flu happen. If you’re sick, do not come to class. 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7CE-6463-DD63-E17C-5EC8441D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don’t take late assignments.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They are due at 5:29pm on Canvas.</a:t>
            </a:r>
          </a:p>
        </p:txBody>
      </p:sp>
    </p:spTree>
    <p:extLst>
      <p:ext uri="{BB962C8B-B14F-4D97-AF65-F5344CB8AC3E}">
        <p14:creationId xmlns:p14="http://schemas.microsoft.com/office/powerpoint/2010/main" val="377742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DA908-8BE6-2035-63F8-ECCF24B7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(lots of proteins)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A1FF-774B-D228-7A15-C480B57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14" y="381819"/>
            <a:ext cx="2742371" cy="24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7BB9-71AB-3D4D-D1CD-7E936EF8C3DD}"/>
              </a:ext>
            </a:extLst>
          </p:cNvPr>
          <p:cNvSpPr txBox="1"/>
          <p:nvPr/>
        </p:nvSpPr>
        <p:spPr>
          <a:xfrm>
            <a:off x="7990026" y="2483400"/>
            <a:ext cx="109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(Ford, 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49231-4EC1-BF01-83BE-F8EDAE232319}"/>
              </a:ext>
            </a:extLst>
          </p:cNvPr>
          <p:cNvSpPr txBox="1"/>
          <p:nvPr/>
        </p:nvSpPr>
        <p:spPr>
          <a:xfrm>
            <a:off x="7598081" y="253917"/>
            <a:ext cx="149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anti-PD-1 antibody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DC1C9-2B49-A399-E9D8-7671E723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20" y="308457"/>
            <a:ext cx="3201778" cy="228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E3086-166C-59DF-151A-BEE576C41029}"/>
              </a:ext>
            </a:extLst>
          </p:cNvPr>
          <p:cNvSpPr txBox="1"/>
          <p:nvPr/>
        </p:nvSpPr>
        <p:spPr>
          <a:xfrm>
            <a:off x="4463211" y="357123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anti-EGFR antibody</a:t>
            </a:r>
          </a:p>
        </p:txBody>
      </p:sp>
      <p:pic>
        <p:nvPicPr>
          <p:cNvPr id="11" name="Picture 10" descr="A white and brown molecule&#10;&#10;Description automatically generated with medium confidence">
            <a:extLst>
              <a:ext uri="{FF2B5EF4-FFF2-40B4-BE49-F238E27FC236}">
                <a16:creationId xmlns:a16="http://schemas.microsoft.com/office/drawing/2014/main" id="{4B3C07FB-41CE-B771-F05C-DA94E52B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035"/>
              </a:clrFrom>
              <a:clrTo>
                <a:srgbClr val="005035">
                  <a:alpha val="0"/>
                </a:srgbClr>
              </a:clrTo>
            </a:clrChange>
          </a:blip>
          <a:stretch>
            <a:fillRect/>
          </a:stretch>
        </p:blipFill>
        <p:spPr>
          <a:xfrm rot="20996013">
            <a:off x="-134008" y="2230207"/>
            <a:ext cx="4100461" cy="191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62710-E7DE-C840-8FDE-B02DDDD4F262}"/>
              </a:ext>
            </a:extLst>
          </p:cNvPr>
          <p:cNvSpPr txBox="1"/>
          <p:nvPr/>
        </p:nvSpPr>
        <p:spPr>
          <a:xfrm>
            <a:off x="184101" y="2146380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H5 influenza HA1 w/  AVFluIg03 antibody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04C3D-EB78-B326-4F60-DD7595ABB8C9}"/>
              </a:ext>
            </a:extLst>
          </p:cNvPr>
          <p:cNvSpPr txBox="1"/>
          <p:nvPr/>
        </p:nvSpPr>
        <p:spPr>
          <a:xfrm>
            <a:off x="1390121" y="3785614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84C9-E306-3EF0-8A04-D66A64AFE413}"/>
              </a:ext>
            </a:extLst>
          </p:cNvPr>
          <p:cNvSpPr txBox="1"/>
          <p:nvPr/>
        </p:nvSpPr>
        <p:spPr>
          <a:xfrm>
            <a:off x="6484714" y="4754604"/>
            <a:ext cx="2518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Tomeszko</a:t>
            </a:r>
            <a:r>
              <a:rPr lang="en-US" sz="1050" dirty="0"/>
              <a:t> and Ford et al., 2024)</a:t>
            </a:r>
          </a:p>
        </p:txBody>
      </p:sp>
      <p:pic>
        <p:nvPicPr>
          <p:cNvPr id="16" name="Picture 15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743A8519-E40B-EA7E-6F00-D7F892681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1" y="2745011"/>
            <a:ext cx="4100461" cy="2398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01C0B9-CB01-0776-A6F1-023C37163692}"/>
              </a:ext>
            </a:extLst>
          </p:cNvPr>
          <p:cNvSpPr txBox="1"/>
          <p:nvPr/>
        </p:nvSpPr>
        <p:spPr>
          <a:xfrm>
            <a:off x="7546523" y="3494486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WA1 N w/ CXCL12</a:t>
            </a:r>
            <a:r>
              <a:rPr lang="el-GR" sz="1100" dirty="0"/>
              <a:t>β</a:t>
            </a:r>
            <a:r>
              <a:rPr lang="en-US" sz="1100" dirty="0"/>
              <a:t> cytokine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85A452D-A5A6-B0C2-A487-F2A11EA09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colorful structure with red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27935D0A-2711-FB21-90E7-188613DB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70" y="-98622"/>
            <a:ext cx="2143837" cy="202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20633D-2D90-1D92-F28D-870CA346C770}"/>
              </a:ext>
            </a:extLst>
          </p:cNvPr>
          <p:cNvSpPr txBox="1"/>
          <p:nvPr/>
        </p:nvSpPr>
        <p:spPr>
          <a:xfrm>
            <a:off x="843073" y="1380698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9949D-0568-CF91-AAB7-6B78EFBDCDF8}"/>
              </a:ext>
            </a:extLst>
          </p:cNvPr>
          <p:cNvSpPr txBox="1"/>
          <p:nvPr/>
        </p:nvSpPr>
        <p:spPr>
          <a:xfrm>
            <a:off x="1125237" y="981572"/>
            <a:ext cx="1560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Omicron S prediction</a:t>
            </a:r>
          </a:p>
        </p:txBody>
      </p:sp>
    </p:spTree>
    <p:extLst>
      <p:ext uri="{BB962C8B-B14F-4D97-AF65-F5344CB8AC3E}">
        <p14:creationId xmlns:p14="http://schemas.microsoft.com/office/powerpoint/2010/main" val="402594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lang="en-US" sz="1600" dirty="0"/>
          </a:p>
          <a:p>
            <a:pPr lvl="1" indent="-330200">
              <a:buSzPts val="1600"/>
              <a:buChar char="●"/>
            </a:pPr>
            <a:r>
              <a:rPr lang="en-US" sz="1400" dirty="0"/>
              <a:t>For links to cloud resources, sample code, etc.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To turn in Lab Assignments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Link: </a:t>
            </a:r>
            <a:r>
              <a:rPr lang="en-US" sz="1400" dirty="0">
                <a:hlinkClick r:id="rId3"/>
              </a:rPr>
              <a:t>https://instructure.charlotte.edu/courses/240811</a:t>
            </a:r>
            <a:endParaRPr lang="en-US" sz="14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1768</TotalTime>
  <Words>997</Words>
  <Application>Microsoft Office PowerPoint</Application>
  <PresentationFormat>On-screen Show (16:9)</PresentationFormat>
  <Paragraphs>175</Paragraphs>
  <Slides>22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Oswald</vt:lpstr>
      <vt:lpstr>Arial</vt:lpstr>
      <vt:lpstr>Wingdings</vt:lpstr>
      <vt:lpstr>Open Sans</vt:lpstr>
      <vt:lpstr>Open Sans ExtraBold</vt:lpstr>
      <vt:lpstr>Segoe UI</vt:lpstr>
      <vt:lpstr>Raleway</vt:lpstr>
      <vt:lpstr>Open Sans Light</vt:lpstr>
      <vt:lpstr>Calibri</vt:lpstr>
      <vt:lpstr>Lato</vt:lpstr>
      <vt:lpstr>Swiss</vt:lpstr>
      <vt:lpstr>1_Office Theme</vt:lpstr>
      <vt:lpstr>2_Office Theme</vt:lpstr>
      <vt:lpstr>PowerPoint Presentation</vt:lpstr>
      <vt:lpstr>Overview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I don’t take late assignments.  They are due at 5:29pm on Canvas.</vt:lpstr>
      <vt:lpstr>Budget - Everyone’s Responsibility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44</cp:revision>
  <dcterms:created xsi:type="dcterms:W3CDTF">2019-01-02T02:35:54Z</dcterms:created>
  <dcterms:modified xsi:type="dcterms:W3CDTF">2025-08-20T19:14:18Z</dcterms:modified>
</cp:coreProperties>
</file>